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20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TOUT VA BIEN ? PARFAIT!</a:t>
            </a:r>
            <a:br>
              <a:rPr b="0" i="0" lang="de-DE" sz="18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5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SI CE N‘EST PAS LE CAS, LES RETOURS PARTENAIRES SONT TRÈS SIMPLES.</a:t>
            </a:r>
            <a:endParaRPr b="0" i="0" sz="15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PRÉPARER VOTRE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COLIS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 colis vous a été envoyé par l‘un de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nos partenaires. Si vous voulez renvoyer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article, veuillez utiliser le document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retour inclus.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50" y="2762653"/>
            <a:ext cx="3892800" cy="21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RETOURS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Vous pouvez retourner vos articles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pendant </a:t>
            </a:r>
            <a:r>
              <a:rPr lang="de-DE" sz="900"/>
              <a:t>30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jours en le déposant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dans un 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bureau de</a:t>
            </a:r>
            <a:r>
              <a:rPr lang="de-DE" sz="900"/>
              <a:t> POST Luxembourg. </a:t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900" u="none" cap="none" strike="noStrike">
                <a:solidFill>
                  <a:srgbClr val="000000"/>
                </a:solidFill>
              </a:rPr>
              <a:t>Important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: Retournez votre article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directement à notre partenaire et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pas à Zalando.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  <a:highlight>
                  <a:srgbClr val="FFFFFF"/>
                </a:highlight>
              </a:rPr>
              <a:t>Pour les retours, veuillez utiliser l’étiquette de retour jointe au colis d’origine. L’utilisation d’une mauvaise étiquette de retour peut entraîner l’envoi du retour à une mauvaise adresse et un retard dans le traitement du remboursement.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7234205" y="276264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REMBOURSEMENTS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 e-mail de confirmation vous sera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envoyé quand le colis est arrivé chez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notre partenaire. Zalando effectuera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remboursement.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59360" y="4536360"/>
            <a:ext cx="9232920" cy="858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*Vous avez perdus vos documents de retour? Besoin d’aide? Rendez-vous sur https://</a:t>
            </a:r>
            <a:r>
              <a:rPr lang="de-DE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www.zalando.lu/faq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4455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04100" y="1630983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64600" y="1630968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909325" y="225725"/>
            <a:ext cx="1843775" cy="34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